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13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93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9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4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1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04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128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73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3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2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743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89E6E-A03F-475C-A169-F139D9C61313}" type="datetimeFigureOut">
              <a:rPr lang="en-US" smtClean="0"/>
              <a:t>19-May-16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5FE4F-1067-4F84-820C-DC587EAB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7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67000" y="838200"/>
            <a:ext cx="1752600" cy="533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Analysis: 4096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667000" y="1561381"/>
            <a:ext cx="1752600" cy="533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Time Stretch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664125" y="2267309"/>
            <a:ext cx="1752600" cy="533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Synthesis: 4096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78502" y="3276600"/>
            <a:ext cx="1752600" cy="533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4096 -&gt; 1024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678502" y="3962400"/>
            <a:ext cx="1752600" cy="533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Analysis: 1024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664125" y="4648200"/>
            <a:ext cx="1752600" cy="533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Demod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678502" y="5334000"/>
            <a:ext cx="1752600" cy="533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Synthesis: 1024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678502" y="6096000"/>
            <a:ext cx="1752600" cy="533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1024-&gt; 4096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029200" y="3965275"/>
            <a:ext cx="1752600" cy="533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Analysis: 1024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5029200" y="4651075"/>
            <a:ext cx="1752600" cy="533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ight Brace 13"/>
          <p:cNvSpPr/>
          <p:nvPr/>
        </p:nvSpPr>
        <p:spPr>
          <a:xfrm flipH="1">
            <a:off x="2290204" y="846825"/>
            <a:ext cx="220193" cy="196250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78247" y="1689581"/>
            <a:ext cx="987899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err="1" smtClean="0"/>
              <a:t>innerLatency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802952" y="3747701"/>
            <a:ext cx="1363194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err="1" smtClean="0"/>
              <a:t>amAnalysisLatency</a:t>
            </a:r>
            <a:endParaRPr lang="en-US" sz="1200" dirty="0"/>
          </a:p>
        </p:txBody>
      </p:sp>
      <p:sp>
        <p:nvSpPr>
          <p:cNvPr id="18" name="Right Brace 17"/>
          <p:cNvSpPr/>
          <p:nvPr/>
        </p:nvSpPr>
        <p:spPr>
          <a:xfrm flipH="1">
            <a:off x="2349589" y="3267974"/>
            <a:ext cx="160808" cy="121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010400" y="4093475"/>
            <a:ext cx="1343316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err="1" smtClean="0"/>
              <a:t>srcAnalysisLatency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5163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914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677838" y="914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48464" y="914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10464" y="914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284617" y="914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048055" y="914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818681" y="914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580681" y="914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081842" y="19812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45280" y="19812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615906" y="19812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377906" y="19812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452059" y="19812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215497" y="19812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986123" y="19812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748123" y="19812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3591464" y="609600"/>
            <a:ext cx="24442" cy="1981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838200" y="3200400"/>
            <a:ext cx="1624642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38920" y="3734519"/>
            <a:ext cx="812321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489385" y="3200400"/>
            <a:ext cx="3279476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489385" y="3699294"/>
            <a:ext cx="1624642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245080" y="3581400"/>
            <a:ext cx="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7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43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JUILLERAT</dc:creator>
  <cp:lastModifiedBy>JUILLERAT</cp:lastModifiedBy>
  <cp:revision>8</cp:revision>
  <dcterms:created xsi:type="dcterms:W3CDTF">2016-05-19T13:43:59Z</dcterms:created>
  <dcterms:modified xsi:type="dcterms:W3CDTF">2016-05-19T14:48:33Z</dcterms:modified>
</cp:coreProperties>
</file>